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Cursor IDE를 활용한 개발 TAT 초단축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발표자: 정석태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발표일: 2025.05.14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75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AI의 발전과 개발자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096453"/>
            <a:ext cx="30480" cy="5085636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33636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13895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3011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LLM 기술 변혁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83011" y="266473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GPT3부터 AI Agent까지 급속한 발전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273612" y="37211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1" name="Shape 7"/>
          <p:cNvSpPr/>
          <p:nvPr/>
        </p:nvSpPr>
        <p:spPr>
          <a:xfrm>
            <a:off x="7937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52377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183011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lab 구축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183011" y="40495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서버, 스토리지, 가상화 환경 완비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1273612" y="510599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16" name="Shape 11"/>
          <p:cNvSpPr/>
          <p:nvPr/>
        </p:nvSpPr>
        <p:spPr>
          <a:xfrm>
            <a:off x="7937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08590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83011" y="49439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바이브 코딩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2183011" y="543437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"해줘"로 개발하는 시대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1273612" y="649081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</p:sp>
      <p:sp>
        <p:nvSpPr>
          <p:cNvPr id="21" name="Shape 15"/>
          <p:cNvSpPr/>
          <p:nvPr/>
        </p:nvSpPr>
        <p:spPr>
          <a:xfrm>
            <a:off x="7937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6293406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183011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Claude Sonnet 3.7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2183011" y="68191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아~주 쓸만한 AI 모델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234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Cursor 소개 및 기능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972407"/>
            <a:ext cx="4196358" cy="2168843"/>
          </a:xfrm>
          <a:prstGeom prst="roundRect">
            <a:avLst>
              <a:gd name="adj" fmla="val 1569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199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Cursor란?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6896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VS Code 기반 코딩 어시스턴트 툴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604" y="618863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Codebase 전체 Scope 작업 수행 가능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972407"/>
            <a:ext cx="4196358" cy="2168843"/>
          </a:xfrm>
          <a:prstGeom prst="roundRect">
            <a:avLst>
              <a:gd name="adj" fmla="val 1569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443776" y="5199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대안 도구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5443776" y="56896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VSCode Extensions: Cline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5443776" y="618863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Windsurf Editor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972407"/>
            <a:ext cx="4196358" cy="2168843"/>
          </a:xfrm>
          <a:prstGeom prst="roundRect">
            <a:avLst>
              <a:gd name="adj" fmla="val 1569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866948" y="51992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주요 기능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66948" y="5689640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Agent, Tab, Chat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866948" y="618863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Codebase Indexing, Agent Debugging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631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Cursor로 개발하기</a:t>
            </a:r>
            <a:endParaRPr lang="en-US" sz="2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6081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375558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Agent로 시작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752005" y="407431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빈 폴더 만들고 계획 말하기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927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464010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원하는 부분만 개발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752005" y="495883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@로 파일/폴더 태그하여 코딩 요청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772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552461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디버깅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752005" y="58433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에러메세지 드래그 후 Cmd+L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61735"/>
            <a:ext cx="737116" cy="8845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2005" y="640913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문서화</a:t>
            </a:r>
            <a:endParaRPr lang="en-US" sz="1450" dirty="0"/>
          </a:p>
        </p:txBody>
      </p:sp>
      <p:sp>
        <p:nvSpPr>
          <p:cNvPr id="15" name="Text 8"/>
          <p:cNvSpPr/>
          <p:nvPr/>
        </p:nvSpPr>
        <p:spPr>
          <a:xfrm>
            <a:off x="1752005" y="6727865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개요만 쓰고 나머지 작성 요청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활용 사례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9863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없는 것을 만들기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7674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네임스페이스 한정 모니터링 - kube exporter 개발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918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있는 것을 바꾸기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40864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Docker image loader UI 개선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937790" y="390763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NiFi Helm chart 수정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620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아예 몰라도 만들기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110764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NiFi/Groovy 파싱 모듈 개발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6203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더 좋게 만들기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10764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Parquet 압축률 최적화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내재화 관점 활용방안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한계점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보안정책 검토 필요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결과물 크로스 체크 필수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도메인 지식 활용 과제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S-VOC 활용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코드베이스 인덱싱으로 빠른 대응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로직 문의 신속 처리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개발 효율화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2067" y="437995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ETL 로직 분석 및 설명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48221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코드 리팩토링 자동화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526434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SR TAT 단축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25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기타 유용한 도구들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2360890"/>
            <a:ext cx="3120747" cy="312074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08" y="2360890"/>
            <a:ext cx="3120866" cy="312086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26" y="2360890"/>
            <a:ext cx="3120747" cy="3120747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8124" y="2360890"/>
            <a:ext cx="3120866" cy="3120866"/>
          </a:xfrm>
          <a:prstGeom prst="rect">
            <a:avLst/>
          </a:prstGeom>
        </p:spPr>
      </p:pic>
      <p:sp>
        <p:nvSpPr>
          <p:cNvPr id="7" name="Shape 1"/>
          <p:cNvSpPr/>
          <p:nvPr/>
        </p:nvSpPr>
        <p:spPr>
          <a:xfrm>
            <a:off x="793790" y="58828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2"/>
          <p:cNvSpPr/>
          <p:nvPr/>
        </p:nvSpPr>
        <p:spPr>
          <a:xfrm>
            <a:off x="1530906" y="5960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MCP</a:t>
            </a:r>
            <a:endParaRPr lang="en-US" sz="2200" dirty="0"/>
          </a:p>
        </p:txBody>
      </p:sp>
      <p:sp>
        <p:nvSpPr>
          <p:cNvPr id="9" name="Text 3"/>
          <p:cNvSpPr/>
          <p:nvPr/>
        </p:nvSpPr>
        <p:spPr>
          <a:xfrm>
            <a:off x="1530906" y="64511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LLM 모델과 툴간 커뮤니케이션 프로토콜</a:t>
            </a:r>
            <a:endParaRPr lang="en-US" sz="1750" dirty="0"/>
          </a:p>
        </p:txBody>
      </p:sp>
      <p:sp>
        <p:nvSpPr>
          <p:cNvPr id="10" name="Shape 4"/>
          <p:cNvSpPr/>
          <p:nvPr/>
        </p:nvSpPr>
        <p:spPr>
          <a:xfrm>
            <a:off x="5235893" y="58828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5"/>
          <p:cNvSpPr/>
          <p:nvPr/>
        </p:nvSpPr>
        <p:spPr>
          <a:xfrm>
            <a:off x="5973008" y="5960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TaskMaster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973008" y="6451163"/>
            <a:ext cx="34214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AI를 활용한 장기 프로젝트 수행 도구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77995" y="588287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8"/>
          <p:cNvSpPr/>
          <p:nvPr/>
        </p:nvSpPr>
        <p:spPr>
          <a:xfrm>
            <a:off x="10415111" y="5960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DeepWiki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6451163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코드 분석 기반 개발문서 자동화 서비스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2025-05-13T17:21:48Z</dcterms:created>
  <dcterms:modified xsi:type="dcterms:W3CDTF">2025-05-13T17:21:48Z</dcterms:modified>
</cp:coreProperties>
</file>